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>
        <p:scale>
          <a:sx n="75" d="100"/>
          <a:sy n="75" d="100"/>
        </p:scale>
        <p:origin x="32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18/08/2025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0" y="325882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167018" y="325882"/>
            <a:ext cx="5262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>
                <a:solidFill>
                  <a:schemeClr val="accent2">
                    <a:lumMod val="75000"/>
                  </a:schemeClr>
                </a:solidFill>
                <a:latin typeface="Corbel" panose="020B0503020204020204" pitchFamily="34" charset="0"/>
              </a:rPr>
              <a:t>Les angles</a:t>
            </a:r>
            <a:endParaRPr lang="fr-FR" sz="4400" b="1" dirty="0">
              <a:solidFill>
                <a:schemeClr val="accent2">
                  <a:lumMod val="75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514F51-0AE4-EE20-6C30-7318DEB120CC}"/>
              </a:ext>
            </a:extLst>
          </p:cNvPr>
          <p:cNvSpPr/>
          <p:nvPr/>
        </p:nvSpPr>
        <p:spPr>
          <a:xfrm>
            <a:off x="538619" y="1853853"/>
            <a:ext cx="1803748" cy="180374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575E90-F220-B647-EB75-6EE53D724847}"/>
              </a:ext>
            </a:extLst>
          </p:cNvPr>
          <p:cNvSpPr/>
          <p:nvPr/>
        </p:nvSpPr>
        <p:spPr>
          <a:xfrm rot="2536122">
            <a:off x="446140" y="1582713"/>
            <a:ext cx="2693076" cy="142816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6F488C-7322-C162-E372-FB69583AC96D}"/>
              </a:ext>
            </a:extLst>
          </p:cNvPr>
          <p:cNvSpPr txBox="1"/>
          <p:nvPr/>
        </p:nvSpPr>
        <p:spPr>
          <a:xfrm>
            <a:off x="315944" y="1447112"/>
            <a:ext cx="342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ANGLE DROIT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12813-0DDD-1285-562E-D0D1404F4FF9}"/>
              </a:ext>
            </a:extLst>
          </p:cNvPr>
          <p:cNvSpPr/>
          <p:nvPr/>
        </p:nvSpPr>
        <p:spPr>
          <a:xfrm>
            <a:off x="538619" y="3511550"/>
            <a:ext cx="146051" cy="1460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D44BB38-4F30-E79C-D060-E5A1D3446162}"/>
              </a:ext>
            </a:extLst>
          </p:cNvPr>
          <p:cNvCxnSpPr>
            <a:cxnSpLocks/>
          </p:cNvCxnSpPr>
          <p:nvPr/>
        </p:nvCxnSpPr>
        <p:spPr>
          <a:xfrm flipH="1">
            <a:off x="938352" y="5061693"/>
            <a:ext cx="1462402" cy="143392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3DD0DB0-CF09-4F6C-7196-362BF648D2FD}"/>
              </a:ext>
            </a:extLst>
          </p:cNvPr>
          <p:cNvCxnSpPr>
            <a:cxnSpLocks/>
          </p:cNvCxnSpPr>
          <p:nvPr/>
        </p:nvCxnSpPr>
        <p:spPr>
          <a:xfrm flipH="1">
            <a:off x="917324" y="6498031"/>
            <a:ext cx="220966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partiel 18">
            <a:extLst>
              <a:ext uri="{FF2B5EF4-FFF2-40B4-BE49-F238E27FC236}">
                <a16:creationId xmlns:a16="http://schemas.microsoft.com/office/drawing/2014/main" id="{8C159647-5A45-DC7F-6A29-D2723A82631C}"/>
              </a:ext>
            </a:extLst>
          </p:cNvPr>
          <p:cNvSpPr/>
          <p:nvPr/>
        </p:nvSpPr>
        <p:spPr>
          <a:xfrm rot="18946462">
            <a:off x="166580" y="5712741"/>
            <a:ext cx="1565753" cy="1565753"/>
          </a:xfrm>
          <a:prstGeom prst="pie">
            <a:avLst>
              <a:gd name="adj1" fmla="val 0"/>
              <a:gd name="adj2" fmla="val 265818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8FE0C68-561D-2B1B-84AD-04DFFE7AF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213" y="1853853"/>
            <a:ext cx="2298080" cy="19399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DC349B5-4218-44B3-0E91-C85E99BA7D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39019" y="1528789"/>
            <a:ext cx="2319368" cy="231936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1F6F167-2AD5-D0F3-8BA8-9F53750E2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2940" y="5110237"/>
            <a:ext cx="2069103" cy="1458548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6DA74AE6-D402-26F3-6721-338A3167B745}"/>
              </a:ext>
            </a:extLst>
          </p:cNvPr>
          <p:cNvSpPr txBox="1"/>
          <p:nvPr/>
        </p:nvSpPr>
        <p:spPr>
          <a:xfrm>
            <a:off x="310619" y="4251926"/>
            <a:ext cx="342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ANGLE AIGU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544AE7-FF44-0BE2-DAC4-BD2F468B09B1}"/>
              </a:ext>
            </a:extLst>
          </p:cNvPr>
          <p:cNvSpPr txBox="1"/>
          <p:nvPr/>
        </p:nvSpPr>
        <p:spPr>
          <a:xfrm>
            <a:off x="319287" y="7196168"/>
            <a:ext cx="342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ANGLE OBTUS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976AC76-6FE9-8F25-E169-2829F3247CCF}"/>
              </a:ext>
            </a:extLst>
          </p:cNvPr>
          <p:cNvCxnSpPr>
            <a:cxnSpLocks/>
          </p:cNvCxnSpPr>
          <p:nvPr/>
        </p:nvCxnSpPr>
        <p:spPr>
          <a:xfrm>
            <a:off x="538619" y="7901667"/>
            <a:ext cx="848688" cy="136203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3B6CDB78-EF92-82CF-E54E-A49CAD373110}"/>
              </a:ext>
            </a:extLst>
          </p:cNvPr>
          <p:cNvCxnSpPr>
            <a:cxnSpLocks/>
          </p:cNvCxnSpPr>
          <p:nvPr/>
        </p:nvCxnSpPr>
        <p:spPr>
          <a:xfrm flipH="1">
            <a:off x="1387307" y="9263703"/>
            <a:ext cx="220966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partiel 29">
            <a:extLst>
              <a:ext uri="{FF2B5EF4-FFF2-40B4-BE49-F238E27FC236}">
                <a16:creationId xmlns:a16="http://schemas.microsoft.com/office/drawing/2014/main" id="{1432889B-FAF7-88A0-CBB2-C4C769760E16}"/>
              </a:ext>
            </a:extLst>
          </p:cNvPr>
          <p:cNvSpPr/>
          <p:nvPr/>
        </p:nvSpPr>
        <p:spPr>
          <a:xfrm rot="18946462">
            <a:off x="604430" y="8465672"/>
            <a:ext cx="1565753" cy="1565753"/>
          </a:xfrm>
          <a:prstGeom prst="pie">
            <a:avLst>
              <a:gd name="adj1" fmla="val 16994119"/>
              <a:gd name="adj2" fmla="val 265818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463E1133-7E15-D62F-8DF1-B212B8C1F4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145" y="7863072"/>
            <a:ext cx="3054692" cy="1458547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49417935-DA15-8B41-E57E-875D0E83589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10040" y="4356551"/>
            <a:ext cx="2319368" cy="231936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E0BC9A8-0EE5-8B85-2DA3-80B7BBC316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99348" y="7055018"/>
            <a:ext cx="2319368" cy="231936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D7F3D61-C430-B27A-494C-86789038C824}"/>
              </a:ext>
            </a:extLst>
          </p:cNvPr>
          <p:cNvSpPr txBox="1"/>
          <p:nvPr/>
        </p:nvSpPr>
        <p:spPr>
          <a:xfrm>
            <a:off x="149435" y="3263383"/>
            <a:ext cx="590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A </a:t>
            </a:r>
            <a:r>
              <a:rPr lang="fr-FR" sz="3200" b="1" dirty="0"/>
              <a:t>.</a:t>
            </a:r>
            <a:endParaRPr lang="fr-FR" sz="24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C171FB-D2E8-A45D-CEF3-0B0CF2FD3B76}"/>
              </a:ext>
            </a:extLst>
          </p:cNvPr>
          <p:cNvSpPr txBox="1"/>
          <p:nvPr/>
        </p:nvSpPr>
        <p:spPr>
          <a:xfrm>
            <a:off x="538619" y="6085773"/>
            <a:ext cx="590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A </a:t>
            </a:r>
            <a:r>
              <a:rPr lang="fr-FR" sz="3200" b="1" dirty="0"/>
              <a:t>.</a:t>
            </a:r>
            <a:endParaRPr lang="fr-FR" sz="2400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E72F53-FC2D-246B-3CF4-FC7FB6D7750D}"/>
              </a:ext>
            </a:extLst>
          </p:cNvPr>
          <p:cNvSpPr txBox="1"/>
          <p:nvPr/>
        </p:nvSpPr>
        <p:spPr>
          <a:xfrm>
            <a:off x="992318" y="8869382"/>
            <a:ext cx="590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A </a:t>
            </a:r>
            <a:r>
              <a:rPr lang="fr-FR" sz="3200" b="1" dirty="0"/>
              <a:t>.</a:t>
            </a:r>
            <a:endParaRPr lang="fr-FR" sz="24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80A070D-9F8E-8264-EB14-AB5840455F8C}"/>
              </a:ext>
            </a:extLst>
          </p:cNvPr>
          <p:cNvSpPr txBox="1"/>
          <p:nvPr/>
        </p:nvSpPr>
        <p:spPr>
          <a:xfrm>
            <a:off x="5943600" y="190500"/>
            <a:ext cx="717840" cy="40011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CM1</a:t>
            </a:r>
          </a:p>
        </p:txBody>
      </p: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2978</TotalTime>
  <Words>15</Words>
  <Application>Microsoft Office PowerPoint</Application>
  <PresentationFormat>Format A4 (210 x 297 mm)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18</cp:revision>
  <dcterms:created xsi:type="dcterms:W3CDTF">2023-05-30T13:04:46Z</dcterms:created>
  <dcterms:modified xsi:type="dcterms:W3CDTF">2025-08-18T20:43:29Z</dcterms:modified>
</cp:coreProperties>
</file>